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10.png" ContentType="image/png"/>
  <Override PartName="/ppt/media/image5.wmf" ContentType="image/x-wmf"/>
  <Override PartName="/ppt/media/image6.png" ContentType="image/png"/>
  <Override PartName="/ppt/media/image7.jpeg" ContentType="image/jpeg"/>
  <Override PartName="/ppt/media/image11.png" ContentType="image/png"/>
  <Override PartName="/ppt/media/image8.png" ContentType="image/png"/>
  <Override PartName="/ppt/media/image9.png" ContentType="image/png"/>
  <Override PartName="/ppt/media/image1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7492DA6-1EE8-47D4-ACB4-12BDB389960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7A5680-A16A-4681-A64D-A20F460139B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6600" cy="342360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9680" cy="6847200"/>
          </a:xfrm>
          <a:prstGeom prst="rect">
            <a:avLst/>
          </a:prstGeom>
          <a:ln w="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7000" cy="1464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In-Class 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6480" cy="43826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360" y="13680"/>
            <a:ext cx="9142920" cy="615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9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464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</a:t>
            </a:r>
            <a:r>
              <a:rPr b="1" lang="en-US" sz="3200" spc="-1" strike="noStrike">
                <a:latin typeface="Arial"/>
              </a:rPr>
              <a:t>spiral mode</a:t>
            </a:r>
            <a:r>
              <a:rPr b="0" lang="en-US" sz="3200" spc="-1" strike="noStrike">
                <a:latin typeface="Arial"/>
              </a:rPr>
              <a:t>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the </a:t>
            </a:r>
            <a:r>
              <a:rPr b="1" lang="en-US" sz="3200" spc="-1" strike="noStrike">
                <a:latin typeface="Arial"/>
              </a:rPr>
              <a:t>roll mode </a:t>
            </a:r>
            <a:r>
              <a:rPr b="0" lang="en-US" sz="3200" spc="-1" strike="noStrike">
                <a:latin typeface="Arial"/>
              </a:rPr>
              <a:t>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degree of freedom is modeled in the 2x2 dutch roll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True or False: If all eigenvalues of the </a:t>
            </a:r>
            <a:r>
              <a:rPr b="1" lang="en-US" sz="3200" spc="-1" strike="noStrike">
                <a:latin typeface="Arial"/>
              </a:rPr>
              <a:t>longitudinal</a:t>
            </a:r>
            <a:r>
              <a:rPr b="0" lang="en-US" sz="3200" spc="-1" strike="noStrike">
                <a:latin typeface="Arial"/>
              </a:rPr>
              <a:t> dynamics matrix are in the left half plane, we can conclude that the aircraft is statically stable.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6400800" y="2286000"/>
            <a:ext cx="252144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8280" y="1600200"/>
            <a:ext cx="45694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In the image at right, which depicts the longitudinal eigenvalues of a conventional aircraft, which poles correspond to which mode?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A 2x2 matrix has eigenvector [3; 1]. Which of these vectors is also an eigenvector?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The short period mode most prominently involves oscillations in which variable?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5257800" y="1315440"/>
            <a:ext cx="3631680" cy="256932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5715000" y="3886200"/>
            <a:ext cx="2535480" cy="251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320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If the pitch angle is 14 degrees and the angle of attack is 5 degrees, what is the flight path angle?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is the linearized equation for     ?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For an airplane to be statically stable, the center of gravity must be _____ the neutral point. 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21" name=""/>
              <p:cNvSpPr txBox="1"/>
              <p:nvPr/>
            </p:nvSpPr>
            <p:spPr>
              <a:xfrm>
                <a:off x="1371600" y="3886200"/>
                <a:ext cx="405360" cy="27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q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6172200" y="1533960"/>
            <a:ext cx="2912400" cy="303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43117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2024-04-09T09:46:40Z</dcterms:modified>
  <cp:revision>336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